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SECOND</a:t>
            </a:r>
            <a:r>
              <a:rPr lang="en-IN" b="1" baseline="0"/>
              <a:t> HALF SPPU EXAMINATION NOV-2022</a:t>
            </a:r>
            <a:endParaRPr lang="en-IN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15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3-4778-A289-576C34BE22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</c:v>
                </c:pt>
                <c:pt idx="1">
                  <c:v>50</c:v>
                </c:pt>
                <c:pt idx="2">
                  <c:v>39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3-4778-A289-576C34BE22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 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D3-4778-A289-576C34BE22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Fail with ATKT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37</c:v>
                </c:pt>
                <c:pt idx="1">
                  <c:v>43</c:v>
                </c:pt>
                <c:pt idx="2">
                  <c:v>23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D3-4778-A289-576C34BE22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Absent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D3-4778-A289-576C34BE222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Student passed out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103</c:v>
                </c:pt>
                <c:pt idx="1">
                  <c:v>110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D3-4778-A289-576C34BE2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2654207"/>
        <c:axId val="2134299007"/>
      </c:barChart>
      <c:catAx>
        <c:axId val="2132654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299007"/>
        <c:crosses val="autoZero"/>
        <c:auto val="1"/>
        <c:lblAlgn val="ctr"/>
        <c:lblOffset val="100"/>
        <c:noMultiLvlLbl val="0"/>
      </c:catAx>
      <c:valAx>
        <c:axId val="2134299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65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/>
              <a:t>SECOND</a:t>
            </a:r>
            <a:r>
              <a:rPr lang="en-IN" baseline="0" dirty="0"/>
              <a:t> HALF SPPU EXAM OCT/ NOV- 2021</a:t>
            </a:r>
            <a:endParaRPr lang="en-IN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Outstanding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1-4D8D-8016-EAA5310A32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8</c:v>
                </c:pt>
                <c:pt idx="2">
                  <c:v>19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1-4D8D-8016-EAA5310A32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44</c:v>
                </c:pt>
                <c:pt idx="1">
                  <c:v>49</c:v>
                </c:pt>
                <c:pt idx="2">
                  <c:v>31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1-4D8D-8016-EAA5310A323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15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81-4D8D-8016-EAA5310A323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1-4D8D-8016-EAA5310A323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Fail with ATKT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81-4D8D-8016-EAA5310A3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879552"/>
        <c:axId val="143885440"/>
        <c:axId val="0"/>
      </c:bar3DChart>
      <c:catAx>
        <c:axId val="1438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3885440"/>
        <c:crosses val="autoZero"/>
        <c:auto val="1"/>
        <c:lblAlgn val="ctr"/>
        <c:lblOffset val="100"/>
        <c:noMultiLvlLbl val="0"/>
      </c:catAx>
      <c:valAx>
        <c:axId val="14388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879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/>
              <a:t>SECOND</a:t>
            </a:r>
            <a:r>
              <a:rPr lang="en-IN" baseline="0" dirty="0"/>
              <a:t> HALF SPPU EXAM APRIL 2022</a:t>
            </a:r>
            <a:endParaRPr lang="en-IN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Outstanding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0-4405-91DA-74999019DE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0-4405-91DA-74999019DE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0-4405-91DA-74999019DE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23</c:v>
                </c:pt>
                <c:pt idx="2">
                  <c:v>20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D0-4405-91DA-74999019DE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D0-4405-91DA-74999019DEE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Fail with ATKT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79</c:v>
                </c:pt>
                <c:pt idx="1">
                  <c:v>29</c:v>
                </c:pt>
                <c:pt idx="2">
                  <c:v>28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D0-4405-91DA-74999019DEE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Absent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D0-4405-91DA-74999019D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906688"/>
        <c:axId val="143908224"/>
        <c:axId val="0"/>
      </c:bar3DChart>
      <c:catAx>
        <c:axId val="14390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3908224"/>
        <c:crosses val="autoZero"/>
        <c:auto val="1"/>
        <c:lblAlgn val="ctr"/>
        <c:lblOffset val="100"/>
        <c:noMultiLvlLbl val="0"/>
      </c:catAx>
      <c:valAx>
        <c:axId val="14390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906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N" sz="2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Second Half SPPU Exam Oct- 2020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IN" sz="2400" b="1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Outstanding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8-4E40-BE49-DC81F39C0D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8</c:v>
                </c:pt>
                <c:pt idx="2">
                  <c:v>19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98-4E40-BE49-DC81F39C0D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44</c:v>
                </c:pt>
                <c:pt idx="1">
                  <c:v>49</c:v>
                </c:pt>
                <c:pt idx="2">
                  <c:v>31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98-4E40-BE49-DC81F39C0D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15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98-4E40-BE49-DC81F39C0DF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98-4E40-BE49-DC81F39C0DF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Fail with ATKT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98-4E40-BE49-DC81F39C0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879552"/>
        <c:axId val="143885440"/>
        <c:axId val="0"/>
      </c:bar3DChart>
      <c:catAx>
        <c:axId val="143879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3885440"/>
        <c:crosses val="autoZero"/>
        <c:auto val="1"/>
        <c:lblAlgn val="ctr"/>
        <c:lblOffset val="100"/>
        <c:noMultiLvlLbl val="0"/>
      </c:catAx>
      <c:valAx>
        <c:axId val="14388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879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/>
              <a:t>FIRST HALF SPPU EXAM APRIL 2021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Outstanding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6-40D8-A21E-AB45883214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6-40D8-A21E-AB45883214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76-40D8-A21E-AB45883214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23</c:v>
                </c:pt>
                <c:pt idx="2">
                  <c:v>20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76-40D8-A21E-AB458832148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76-40D8-A21E-AB458832148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Fail with ATKT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79</c:v>
                </c:pt>
                <c:pt idx="1">
                  <c:v>29</c:v>
                </c:pt>
                <c:pt idx="2">
                  <c:v>28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76-40D8-A21E-AB458832148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Absent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Sem II</c:v>
                </c:pt>
                <c:pt idx="1">
                  <c:v>Sem  IV</c:v>
                </c:pt>
                <c:pt idx="2">
                  <c:v>Sem VI</c:v>
                </c:pt>
                <c:pt idx="3">
                  <c:v>Sem VIII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76-40D8-A21E-AB4588321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906688"/>
        <c:axId val="143908224"/>
        <c:axId val="0"/>
      </c:bar3DChart>
      <c:catAx>
        <c:axId val="143906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3908224"/>
        <c:crosses val="autoZero"/>
        <c:auto val="1"/>
        <c:lblAlgn val="ctr"/>
        <c:lblOffset val="100"/>
        <c:noMultiLvlLbl val="0"/>
      </c:catAx>
      <c:valAx>
        <c:axId val="14390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906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Second Half SPPU Exam Oct- 2018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 class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B2-40D7-995E-08DF5255E6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Second class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</c:v>
                </c:pt>
                <c:pt idx="1">
                  <c:v>23</c:v>
                </c:pt>
                <c:pt idx="2">
                  <c:v>21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B2-40D7-995E-08DF5255E6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 class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B2-40D7-995E-08DF5255E6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ATKT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47</c:v>
                </c:pt>
                <c:pt idx="1">
                  <c:v>17</c:v>
                </c:pt>
                <c:pt idx="2">
                  <c:v>18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B2-40D7-995E-08DF5255E6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No.of students fail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B2-40D7-995E-08DF5255E6E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Passout students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4"/>
                <c:pt idx="0">
                  <c:v>SEM I</c:v>
                </c:pt>
                <c:pt idx="1">
                  <c:v>SEM III</c:v>
                </c:pt>
                <c:pt idx="2">
                  <c:v>SEM V</c:v>
                </c:pt>
                <c:pt idx="3">
                  <c:v>SEM VII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56</c:v>
                </c:pt>
                <c:pt idx="1">
                  <c:v>61</c:v>
                </c:pt>
                <c:pt idx="2">
                  <c:v>63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B2-40D7-995E-08DF5255E6E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1220464"/>
        <c:axId val="808697696"/>
      </c:barChart>
      <c:catAx>
        <c:axId val="74122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697696"/>
        <c:crosses val="autoZero"/>
        <c:auto val="1"/>
        <c:lblAlgn val="ctr"/>
        <c:lblOffset val="100"/>
        <c:noMultiLvlLbl val="0"/>
      </c:catAx>
      <c:valAx>
        <c:axId val="80869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22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AFF3-A2EE-EEBA-53EB-D1070B813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E7FC3-F7AB-DFA3-0914-0DF87B2FF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0403A-9D5E-D120-D801-1BA1EDD21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4A43-5AA7-9FC9-3F46-02C22857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A061F-A05D-A09F-A667-A38EAFCE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15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FE93-B6B1-FF76-D472-3B998124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A943E-E489-ADAA-214E-E0BF8708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FA815-789B-4F42-3033-4C27884D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979E-0083-6210-3E68-2294DD39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B240-85C2-0F09-9DAA-6447A1AE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27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9C19B-446C-6660-6EC3-624ECE03E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89C37-AE4B-D0D3-931C-13D4DFEAE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B1492-BDB9-6C85-AB7F-EBAD7B8D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AAD4-3B27-B7A8-DCC4-54A241F8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AAFD0-04BE-4AAA-4E96-8022BA85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52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3C39-6243-61E9-33E6-2287AE16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284EE-2076-DF68-410B-661302E2E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885FB-0508-1B10-89D7-0F3E266B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97EAC-EE0B-4793-256F-BEC26B12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972C6-80A3-084C-9C44-B82E4FA2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642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44B9-3E2F-F8A1-B752-E861F960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5A9F3-ABF9-06E5-C668-0A1F76F1A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32A4B-41B3-EF1B-606B-3078EB84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AD39E-8AE6-2C6D-CD75-CC3301C8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1242E-DBFF-6695-AF49-BC6D773C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22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36F32-042E-751C-5630-B3ACD20F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C77AC-3340-F603-DC34-6940EED60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3CF6B-3EE0-0C70-3E5A-3DED1689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F88D7-C7E2-5EED-4D79-873326A6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C742D-E366-6ED5-336A-A201D945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F61DE-C7CE-1464-1B60-B16D4D7C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4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F7D3-E4D6-860A-A888-82E9F4B4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4344F-07EF-7D22-EC61-5C1F911F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6F4B8-20D4-79EB-1A16-8E5F6A3C3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6082C3-7F9C-4BC4-C6CD-14EE8F3B2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4B3C1-D165-11DF-181D-9B855B724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58CB0-7C33-BE4D-6268-AFB1EA415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3B9491-C993-613B-C55C-37789B52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E7CD2-1CFC-05F0-1F46-D3BBAB72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97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C30E5-3C8E-33B2-00A8-732206B9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69715-4A87-A4FD-9158-04B8DFBE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E2958-1F71-9E52-D6BB-20844B50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542BB-8ACE-F135-CC17-573C0BA9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40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2C6F9-5888-802E-11BD-12B3CAB6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14041-C988-EB03-D944-F930B7F5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AE5AD-D75F-9360-4918-9FA1E30A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734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D09F-DBD5-E433-8A21-8FE9F56B0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DB706-3AE1-C1E9-65BF-C6196A27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2BADB-39F6-A454-E686-ABD520505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2BD89-37AA-CF3D-34C9-965973AB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9472E-FCA4-8404-DB79-113963D1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25B-90B9-5B52-545B-24F90FCC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587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A76AA-A8D5-7EC0-668C-137C8BFE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462F9-2D74-4314-1563-4828B65EC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DB6DC-C666-1BCB-6AA9-5E3E9F765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497C5-938E-571F-0ED1-75E77696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B3F8C-40F4-7F0E-7845-DA834D056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860AE-6B9E-F3A2-DC09-CD98019D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88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FE0E6-593A-D08C-61C6-EA37B689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52845-E5E9-BB81-21B9-A7B6B3D87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E7FB0-1EDE-D59C-CA27-DCD065AFA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B13F-67A5-4C8C-A8C7-26AB8BE29141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24124-CA68-73D8-ADA9-4CBA87864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80C76-288F-C1A0-AF4D-FC12005DF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7F7B-0592-46A5-A4B6-9A5863A014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30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2B8C623-97C6-AA52-E505-02DB58CD5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2168214"/>
              </p:ext>
            </p:extLst>
          </p:nvPr>
        </p:nvGraphicFramePr>
        <p:xfrm>
          <a:off x="1074656" y="584462"/>
          <a:ext cx="10124387" cy="556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764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73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E09078A-D50E-D743-5094-00D949FFBB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255275"/>
              </p:ext>
            </p:extLst>
          </p:nvPr>
        </p:nvGraphicFramePr>
        <p:xfrm>
          <a:off x="1322961" y="544749"/>
          <a:ext cx="9893029" cy="5651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849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3453133-56C3-BE32-4A3B-43D98BD0C4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708114"/>
              </p:ext>
            </p:extLst>
          </p:nvPr>
        </p:nvGraphicFramePr>
        <p:xfrm>
          <a:off x="1235413" y="807396"/>
          <a:ext cx="10077855" cy="5311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74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0715185-6F36-B4FF-5881-DDEF493A28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438678"/>
              </p:ext>
            </p:extLst>
          </p:nvPr>
        </p:nvGraphicFramePr>
        <p:xfrm>
          <a:off x="2177591" y="933253"/>
          <a:ext cx="9446961" cy="5379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72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69AC45E-C9B3-F816-1F3A-ED623A8DBA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8888790"/>
              </p:ext>
            </p:extLst>
          </p:nvPr>
        </p:nvGraphicFramePr>
        <p:xfrm>
          <a:off x="1799617" y="564204"/>
          <a:ext cx="8764621" cy="5904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794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22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17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C41E4C8-6E86-20E6-7243-5D55448E7C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547026"/>
              </p:ext>
            </p:extLst>
          </p:nvPr>
        </p:nvGraphicFramePr>
        <p:xfrm>
          <a:off x="1913641" y="1187778"/>
          <a:ext cx="7786540" cy="492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80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</Words>
  <Application>Microsoft Office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Vanita</dc:creator>
  <cp:lastModifiedBy>Vanita</cp:lastModifiedBy>
  <cp:revision>2</cp:revision>
  <dcterms:created xsi:type="dcterms:W3CDTF">2023-08-29T05:47:16Z</dcterms:created>
  <dcterms:modified xsi:type="dcterms:W3CDTF">2023-08-29T08:21:08Z</dcterms:modified>
</cp:coreProperties>
</file>